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7179F2-94EC-45F0-80E8-D2BA9AC46937}" v="52" dt="2021-02-19T20:41:49.518"/>
    <p1510:client id="{DF6089EE-B56B-4291-9FAB-47BCAB814513}" v="1" dt="2021-02-19T17:45:09.545"/>
    <p1510:client id="{FA4AAD9F-D032-B000-C78A-E50393F5B1A9}" v="1" dt="2021-02-21T02:55:53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4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5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5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5992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31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9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3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82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2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8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4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0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5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9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615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Objected Oriented Programming (OOP)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Coding Club 2/19/2021</a:t>
            </a:r>
          </a:p>
        </p:txBody>
      </p:sp>
      <p:pic>
        <p:nvPicPr>
          <p:cNvPr id="1026" name="Picture 2" descr="Image result for python programming">
            <a:extLst>
              <a:ext uri="{FF2B5EF4-FFF2-40B4-BE49-F238E27FC236}">
                <a16:creationId xmlns:a16="http://schemas.microsoft.com/office/drawing/2014/main" id="{A5C55EBD-5CA4-4BE3-A06F-68F7E6F3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591" y="3255962"/>
            <a:ext cx="2811294" cy="28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CE13-7DD4-4084-976E-2EEDF064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vs 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D59CE-310A-4F9A-9A62-F12B7675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31371" cy="368999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Functional Programming</a:t>
            </a:r>
          </a:p>
          <a:p>
            <a:r>
              <a:rPr lang="en-US" dirty="0"/>
              <a:t>Function output depends only on input</a:t>
            </a:r>
          </a:p>
          <a:p>
            <a:r>
              <a:rPr lang="en-US" dirty="0"/>
              <a:t>Involves variables and functions</a:t>
            </a:r>
          </a:p>
          <a:p>
            <a:r>
              <a:rPr lang="en-US" dirty="0"/>
              <a:t>Data is stored in variables</a:t>
            </a:r>
          </a:p>
          <a:p>
            <a:r>
              <a:rPr lang="en-US" dirty="0"/>
              <a:t>Ex. Some Python Built in Functions:</a:t>
            </a:r>
          </a:p>
          <a:p>
            <a:pPr lvl="1"/>
            <a:r>
              <a:rPr lang="en-US" dirty="0"/>
              <a:t>abs()</a:t>
            </a:r>
          </a:p>
          <a:p>
            <a:pPr lvl="1"/>
            <a:r>
              <a:rPr lang="en-US" dirty="0"/>
              <a:t>pow()</a:t>
            </a:r>
          </a:p>
          <a:p>
            <a:pPr lvl="1"/>
            <a:r>
              <a:rPr lang="en-US" dirty="0"/>
              <a:t>sum()</a:t>
            </a:r>
          </a:p>
          <a:p>
            <a:pPr lvl="1"/>
            <a:r>
              <a:rPr lang="en-US" dirty="0"/>
              <a:t>Every other function we have created so far…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C71FA4-105B-4CFF-86C9-FE3B8C944527}"/>
              </a:ext>
            </a:extLst>
          </p:cNvPr>
          <p:cNvSpPr txBox="1">
            <a:spLocks/>
          </p:cNvSpPr>
          <p:nvPr/>
        </p:nvSpPr>
        <p:spPr>
          <a:xfrm>
            <a:off x="6302417" y="2229449"/>
            <a:ext cx="4831371" cy="37100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Object Oriented Programming</a:t>
            </a:r>
          </a:p>
          <a:p>
            <a:r>
              <a:rPr lang="en-US" dirty="0"/>
              <a:t>Python is an object-oriented programming language. Others include Java, C++, C#, JavaScript, Swift</a:t>
            </a:r>
          </a:p>
          <a:p>
            <a:r>
              <a:rPr lang="en-US" dirty="0"/>
              <a:t>Involves classes, methods, and objects</a:t>
            </a:r>
          </a:p>
          <a:p>
            <a:r>
              <a:rPr lang="en-US" dirty="0"/>
              <a:t>Data is stored in objects—an object’s </a:t>
            </a:r>
            <a:r>
              <a:rPr lang="en-US" i="1" u="sng" dirty="0"/>
              <a:t>attributes</a:t>
            </a:r>
          </a:p>
          <a:p>
            <a:r>
              <a:rPr lang="en-US" i="1" dirty="0"/>
              <a:t>Ex. </a:t>
            </a:r>
            <a:r>
              <a:rPr lang="en-US" dirty="0"/>
              <a:t>List methods:</a:t>
            </a:r>
          </a:p>
          <a:p>
            <a:pPr lvl="1"/>
            <a:r>
              <a:rPr lang="en-US" dirty="0" err="1"/>
              <a:t>list.append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list.remove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list.index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pic>
        <p:nvPicPr>
          <p:cNvPr id="2050" name="Picture 2" descr="Image result for python for dummies">
            <a:extLst>
              <a:ext uri="{FF2B5EF4-FFF2-40B4-BE49-F238E27FC236}">
                <a16:creationId xmlns:a16="http://schemas.microsoft.com/office/drawing/2014/main" id="{8CA1B982-A908-482C-A5A6-DEDA0431F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774" y="428368"/>
            <a:ext cx="1568807" cy="193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anana">
            <a:extLst>
              <a:ext uri="{FF2B5EF4-FFF2-40B4-BE49-F238E27FC236}">
                <a16:creationId xmlns:a16="http://schemas.microsoft.com/office/drawing/2014/main" id="{C00F4027-77BD-4785-841A-79350371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983" y="4892198"/>
            <a:ext cx="1569801" cy="104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82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1896-4BB2-4216-9480-E400AB41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DE117-9C9C-42D8-879F-69CF910E9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objects and classes to represent things</a:t>
            </a:r>
          </a:p>
          <a:p>
            <a:r>
              <a:rPr lang="en-US" dirty="0"/>
              <a:t>Allows modeling real world situations</a:t>
            </a:r>
          </a:p>
          <a:p>
            <a:r>
              <a:rPr lang="en-US" dirty="0"/>
              <a:t>Abstraction, inheritance, polymorphism, encapsulation</a:t>
            </a:r>
          </a:p>
          <a:p>
            <a:r>
              <a:rPr lang="en-US" dirty="0"/>
              <a:t>Widely used by programming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Image result for apple">
            <a:extLst>
              <a:ext uri="{FF2B5EF4-FFF2-40B4-BE49-F238E27FC236}">
                <a16:creationId xmlns:a16="http://schemas.microsoft.com/office/drawing/2014/main" id="{E8A8D468-AF4C-4282-8F85-4A1C3EE2F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576" y="973256"/>
            <a:ext cx="2069017" cy="19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lliam Huang">
            <a:extLst>
              <a:ext uri="{FF2B5EF4-FFF2-40B4-BE49-F238E27FC236}">
                <a16:creationId xmlns:a16="http://schemas.microsoft.com/office/drawing/2014/main" id="{0B081DB6-F772-4D79-95E0-A761EA8D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42" y="4364258"/>
            <a:ext cx="1565307" cy="19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chael">
            <a:extLst>
              <a:ext uri="{FF2B5EF4-FFF2-40B4-BE49-F238E27FC236}">
                <a16:creationId xmlns:a16="http://schemas.microsoft.com/office/drawing/2014/main" id="{728AA0EB-59EB-4133-9179-682C0B076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14" y="4364258"/>
            <a:ext cx="1986841" cy="1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yellow apple">
            <a:extLst>
              <a:ext uri="{FF2B5EF4-FFF2-40B4-BE49-F238E27FC236}">
                <a16:creationId xmlns:a16="http://schemas.microsoft.com/office/drawing/2014/main" id="{F48BD508-6D33-4BA9-9968-BD51D827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127" y="958782"/>
            <a:ext cx="1852739" cy="202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13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A3D2-91EE-4573-BCA4-11A48F37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E48F31-DF3C-4CED-AC5B-F6CD65E2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3347"/>
    </mc:Choice>
    <mc:Fallback xmlns="">
      <p:transition spd="slow" advTm="4153347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176</TotalTime>
  <Words>134</Words>
  <Application>Microsoft Office PowerPoint</Application>
  <PresentationFormat>Widescreen</PresentationFormat>
  <Paragraphs>25</Paragraphs>
  <Slides>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Circuit</vt:lpstr>
      <vt:lpstr>Python Objected Oriented Programming (OOP)</vt:lpstr>
      <vt:lpstr>Functional Programming vs OOP</vt:lpstr>
      <vt:lpstr>Benefits of OOP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Kevin He</cp:lastModifiedBy>
  <cp:revision>4</cp:revision>
  <dcterms:created xsi:type="dcterms:W3CDTF">2021-02-19T17:44:39Z</dcterms:created>
  <dcterms:modified xsi:type="dcterms:W3CDTF">2021-02-21T02:56:00Z</dcterms:modified>
</cp:coreProperties>
</file>